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7739" y="3397999"/>
            <a:ext cx="11265207" cy="3537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0666" y="3540674"/>
            <a:ext cx="8405911" cy="479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04649" y="260988"/>
            <a:ext cx="4276416" cy="2852336"/>
            <a:chOff x="7004649" y="260988"/>
            <a:chExt cx="4276416" cy="2852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4649" y="260988"/>
              <a:ext cx="4276416" cy="2852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891" y="3307029"/>
            <a:ext cx="17347933" cy="6559687"/>
            <a:chOff x="468891" y="3307029"/>
            <a:chExt cx="17347933" cy="65596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891" y="3307029"/>
              <a:ext cx="17347933" cy="65596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8974" y="575296"/>
            <a:ext cx="2223721" cy="2223721"/>
            <a:chOff x="2638974" y="575296"/>
            <a:chExt cx="2223721" cy="22237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8974" y="575296"/>
              <a:ext cx="2223721" cy="22237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8063" y="722447"/>
            <a:ext cx="3085714" cy="1929419"/>
            <a:chOff x="13198063" y="722447"/>
            <a:chExt cx="3085714" cy="1929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8063" y="722447"/>
              <a:ext cx="3085714" cy="192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6674" y="311050"/>
            <a:ext cx="11952366" cy="9663615"/>
            <a:chOff x="3166674" y="311050"/>
            <a:chExt cx="11952366" cy="9663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6674" y="311050"/>
              <a:ext cx="11952366" cy="9663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2135" y="1488820"/>
            <a:ext cx="3237147" cy="694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7268" y="2991144"/>
            <a:ext cx="6044938" cy="1130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03175" y="5154989"/>
            <a:ext cx="4076190" cy="4076190"/>
            <a:chOff x="2103175" y="5154989"/>
            <a:chExt cx="4076190" cy="40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75" y="5154989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3688" y="5154989"/>
            <a:ext cx="4076190" cy="4076190"/>
            <a:chOff x="7063688" y="5154989"/>
            <a:chExt cx="4076190" cy="40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3688" y="5154989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4202" y="5129592"/>
            <a:ext cx="4076190" cy="4076190"/>
            <a:chOff x="12024202" y="5129592"/>
            <a:chExt cx="4076190" cy="40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4202" y="5129592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7552" y="5878693"/>
            <a:ext cx="2969492" cy="2628783"/>
            <a:chOff x="12577552" y="5878693"/>
            <a:chExt cx="2969492" cy="2628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7552" y="5878693"/>
              <a:ext cx="2969492" cy="2628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1002" y="5960364"/>
            <a:ext cx="2618647" cy="2453388"/>
            <a:chOff x="2861002" y="5960364"/>
            <a:chExt cx="2618647" cy="24533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1002" y="5960364"/>
              <a:ext cx="2618647" cy="24533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3699" y="5802703"/>
            <a:ext cx="2798317" cy="2780763"/>
            <a:chOff x="7743699" y="5802703"/>
            <a:chExt cx="2798317" cy="2780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3699" y="5802703"/>
              <a:ext cx="2798317" cy="2780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369" y="5026634"/>
            <a:ext cx="4437415" cy="4140763"/>
            <a:chOff x="944369" y="5026634"/>
            <a:chExt cx="4437415" cy="4140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369" y="5026634"/>
              <a:ext cx="4437415" cy="4140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753" y="1452559"/>
            <a:ext cx="2618647" cy="2453388"/>
            <a:chOff x="1853753" y="1452559"/>
            <a:chExt cx="2618647" cy="2453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753" y="1452559"/>
              <a:ext cx="2618647" cy="2453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3699" y="3636253"/>
            <a:ext cx="2798317" cy="2780763"/>
            <a:chOff x="7743699" y="3636253"/>
            <a:chExt cx="2798317" cy="2780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3699" y="3636253"/>
              <a:ext cx="2798317" cy="27807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84816" y="3828465"/>
            <a:ext cx="2969492" cy="2628783"/>
            <a:chOff x="13584816" y="3828465"/>
            <a:chExt cx="2969492" cy="2628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4816" y="3828465"/>
              <a:ext cx="2969492" cy="2628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8653" y="1683808"/>
            <a:ext cx="12208408" cy="6918098"/>
            <a:chOff x="3038653" y="1683808"/>
            <a:chExt cx="12208408" cy="6918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8653" y="1683808"/>
              <a:ext cx="12208408" cy="691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5577" y="1437512"/>
            <a:ext cx="13174560" cy="7410690"/>
            <a:chOff x="2555577" y="1437512"/>
            <a:chExt cx="13174560" cy="7410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577" y="1437512"/>
              <a:ext cx="13174560" cy="7410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74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80952" y="5921125"/>
            <a:ext cx="692439" cy="692439"/>
            <a:chOff x="9980952" y="5921125"/>
            <a:chExt cx="692439" cy="692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0952" y="5921125"/>
              <a:ext cx="692439" cy="692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3862" y="0"/>
            <a:ext cx="8799751" cy="10547837"/>
            <a:chOff x="-93862" y="0"/>
            <a:chExt cx="8799751" cy="10547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3862" y="0"/>
              <a:ext cx="8799751" cy="105478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69334" y="1349726"/>
            <a:ext cx="17757234" cy="8203939"/>
            <a:chOff x="-10469334" y="1349726"/>
            <a:chExt cx="17757234" cy="8203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69334" y="1349726"/>
              <a:ext cx="17757234" cy="8203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9525" y="2892296"/>
            <a:ext cx="1561966" cy="6116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3811" y="2269630"/>
            <a:ext cx="2553966" cy="650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23049" y="5988847"/>
            <a:ext cx="3173967" cy="2435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0952" y="7789670"/>
            <a:ext cx="698620" cy="698620"/>
            <a:chOff x="9980952" y="7789670"/>
            <a:chExt cx="698620" cy="6986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0952" y="7789670"/>
              <a:ext cx="698620" cy="698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6335" y="4611442"/>
            <a:ext cx="1894328" cy="68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860" y="3084454"/>
            <a:ext cx="4213143" cy="136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9582" y="187318"/>
            <a:ext cx="7535180" cy="3172311"/>
            <a:chOff x="10569582" y="187318"/>
            <a:chExt cx="7535180" cy="31723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582" y="187318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69582" y="3549744"/>
            <a:ext cx="7535180" cy="3172311"/>
            <a:chOff x="10569582" y="3549744"/>
            <a:chExt cx="7535180" cy="31723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9582" y="3549744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9582" y="6921693"/>
            <a:ext cx="7535180" cy="3172311"/>
            <a:chOff x="10569582" y="6921693"/>
            <a:chExt cx="7535180" cy="317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9582" y="6921693"/>
              <a:ext cx="7535180" cy="3172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8095" y="6921693"/>
            <a:ext cx="7535180" cy="3172311"/>
            <a:chOff x="2838095" y="6921693"/>
            <a:chExt cx="7535180" cy="31723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8095" y="6921693"/>
              <a:ext cx="7535180" cy="317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914" y="4595945"/>
            <a:ext cx="1471035" cy="1471035"/>
            <a:chOff x="10172914" y="4595945"/>
            <a:chExt cx="1471035" cy="1471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914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2914" y="7560137"/>
            <a:ext cx="1471035" cy="1471035"/>
            <a:chOff x="10172914" y="7560137"/>
            <a:chExt cx="1471035" cy="14710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914" y="7560137"/>
              <a:ext cx="1471035" cy="14710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182" y="5277373"/>
            <a:ext cx="2183195" cy="6116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9472" y="4709173"/>
            <a:ext cx="2544690" cy="6505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5182" y="8257773"/>
            <a:ext cx="1533405" cy="6116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9472" y="7692242"/>
            <a:ext cx="2544451" cy="6505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0192" y="5274706"/>
            <a:ext cx="1533395" cy="6116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4499" y="4709173"/>
            <a:ext cx="2544451" cy="650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192" y="8257773"/>
            <a:ext cx="1561966" cy="6116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54499" y="7737621"/>
            <a:ext cx="2553975" cy="650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150" y="7560137"/>
            <a:ext cx="1471035" cy="1471035"/>
            <a:chOff x="2182150" y="7560137"/>
            <a:chExt cx="1471035" cy="1471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2150" y="7560137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150" y="4595945"/>
            <a:ext cx="1471035" cy="1471035"/>
            <a:chOff x="2182150" y="4595945"/>
            <a:chExt cx="1471035" cy="14710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2150" y="4595945"/>
              <a:ext cx="1471035" cy="1471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60069" y="-38095"/>
            <a:ext cx="18617847" cy="3446349"/>
            <a:chOff x="-160069" y="-38095"/>
            <a:chExt cx="18617847" cy="3446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60069" y="-38095"/>
              <a:ext cx="18617847" cy="34463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04110" y="1163179"/>
            <a:ext cx="7133432" cy="1754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2986" y="4876925"/>
            <a:ext cx="786904" cy="859338"/>
            <a:chOff x="2522986" y="4876925"/>
            <a:chExt cx="786904" cy="8593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2986" y="4876925"/>
              <a:ext cx="786904" cy="859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3152" y="4997438"/>
            <a:ext cx="875053" cy="682416"/>
            <a:chOff x="10453152" y="4997438"/>
            <a:chExt cx="875053" cy="6824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53152" y="4997438"/>
              <a:ext cx="875053" cy="6824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8651" y="7885398"/>
            <a:ext cx="791525" cy="791525"/>
            <a:chOff x="10488651" y="7885398"/>
            <a:chExt cx="791525" cy="7915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88651" y="7885398"/>
              <a:ext cx="791525" cy="7915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51453" y="7823405"/>
            <a:ext cx="732010" cy="963378"/>
            <a:chOff x="2551453" y="7823405"/>
            <a:chExt cx="732010" cy="963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51453" y="7823405"/>
              <a:ext cx="732010" cy="963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58055" y="-165405"/>
            <a:ext cx="10616524" cy="10616524"/>
            <a:chOff x="8358055" y="-165405"/>
            <a:chExt cx="10616524" cy="10616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8055" y="-165405"/>
              <a:ext cx="10616524" cy="10616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316" y="3397429"/>
            <a:ext cx="2183195" cy="611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6600" y="2831904"/>
            <a:ext cx="2544451" cy="650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5176" y="306889"/>
            <a:ext cx="2703319" cy="2628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1755" y="-358905"/>
            <a:ext cx="5503960" cy="5503960"/>
            <a:chOff x="12781755" y="-358905"/>
            <a:chExt cx="5503960" cy="5503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1755" y="-358905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7319" y="5135531"/>
            <a:ext cx="5503960" cy="5503960"/>
            <a:chOff x="7287319" y="5135531"/>
            <a:chExt cx="5503960" cy="5503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7319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1755" y="5135531"/>
            <a:ext cx="5503960" cy="5503960"/>
            <a:chOff x="12781755" y="5135531"/>
            <a:chExt cx="5503960" cy="5503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755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7319" y="-358905"/>
            <a:ext cx="5503960" cy="5503960"/>
            <a:chOff x="7287319" y="-358905"/>
            <a:chExt cx="5503960" cy="5503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7319" y="-358905"/>
              <a:ext cx="5503960" cy="5503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954" y="3813687"/>
            <a:ext cx="4807424" cy="13199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239" y="3046239"/>
            <a:ext cx="1753023" cy="8313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6145" y="1116907"/>
            <a:ext cx="4050486" cy="1143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954" y="6504916"/>
            <a:ext cx="1767700" cy="27402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4239" y="5766906"/>
            <a:ext cx="4419366" cy="762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4021" y="-32804"/>
            <a:ext cx="5862434" cy="10321907"/>
            <a:chOff x="6564021" y="-32804"/>
            <a:chExt cx="5862434" cy="10321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4021" y="-32804"/>
              <a:ext cx="5862434" cy="103219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2515" y="7202382"/>
            <a:ext cx="3284976" cy="1223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244" y="2184936"/>
            <a:ext cx="4678039" cy="22090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6801" y="6024830"/>
            <a:ext cx="1715491" cy="6116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2982" y="5348944"/>
            <a:ext cx="3083880" cy="831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73306" y="1840864"/>
            <a:ext cx="2649154" cy="2649154"/>
            <a:chOff x="14073306" y="1840864"/>
            <a:chExt cx="2649154" cy="2649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73306" y="1840864"/>
              <a:ext cx="2649154" cy="2649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137" y="1840864"/>
            <a:ext cx="2649154" cy="2649154"/>
            <a:chOff x="8161137" y="1840864"/>
            <a:chExt cx="2649154" cy="26491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137" y="1840864"/>
              <a:ext cx="2649154" cy="26491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92096" y="7163641"/>
            <a:ext cx="3477472" cy="12233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21879" y="5986089"/>
            <a:ext cx="2452052" cy="6116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74720" y="5310203"/>
            <a:ext cx="2313899" cy="8313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7052" y="5546362"/>
            <a:ext cx="797242" cy="5952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815" y="4899916"/>
            <a:ext cx="1272204" cy="694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8480" y="6609420"/>
            <a:ext cx="813333" cy="30366"/>
            <a:chOff x="938480" y="6609420"/>
            <a:chExt cx="813333" cy="30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480" y="6609420"/>
              <a:ext cx="813333" cy="30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1195" y="-100317"/>
            <a:ext cx="10477275" cy="10477275"/>
            <a:chOff x="-1451195" y="-100317"/>
            <a:chExt cx="10477275" cy="10477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1195" y="-100317"/>
              <a:ext cx="10477275" cy="10477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31599" y="3293347"/>
            <a:ext cx="1533395" cy="611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5906" y="2727817"/>
            <a:ext cx="2544451" cy="6505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4503" y="306889"/>
            <a:ext cx="2724281" cy="2628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3492" y="-388076"/>
            <a:ext cx="11060877" cy="11060877"/>
            <a:chOff x="7343492" y="-388076"/>
            <a:chExt cx="11060877" cy="110608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3492" y="-388076"/>
              <a:ext cx="11060877" cy="110608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525" y="3864992"/>
            <a:ext cx="4053023" cy="762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5239" y="5364915"/>
            <a:ext cx="3703776" cy="11014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8096" y="2179030"/>
            <a:ext cx="3861243" cy="7373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2382" y="1614754"/>
            <a:ext cx="3702661" cy="7624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8096" y="5249725"/>
            <a:ext cx="3417100" cy="6116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2382" y="4665144"/>
            <a:ext cx="2333109" cy="6886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58096" y="8276458"/>
            <a:ext cx="5236214" cy="6803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2382" y="7691887"/>
            <a:ext cx="1280137" cy="7624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98886" y="972216"/>
            <a:ext cx="2521825" cy="26306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98886" y="4038883"/>
            <a:ext cx="2540872" cy="26306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17933" y="7086502"/>
            <a:ext cx="2531349" cy="26401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1755" y="-358905"/>
            <a:ext cx="5503960" cy="5503960"/>
            <a:chOff x="12781755" y="-358905"/>
            <a:chExt cx="5503960" cy="55039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1755" y="-358905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7319" y="5135531"/>
            <a:ext cx="5503960" cy="5503960"/>
            <a:chOff x="7287319" y="5135531"/>
            <a:chExt cx="5503960" cy="5503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7319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81755" y="5135531"/>
            <a:ext cx="5503960" cy="5503960"/>
            <a:chOff x="12781755" y="5135531"/>
            <a:chExt cx="5503960" cy="5503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755" y="5135531"/>
              <a:ext cx="5503960" cy="5503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7319" y="-358905"/>
            <a:ext cx="5503960" cy="5503960"/>
            <a:chOff x="7287319" y="-358905"/>
            <a:chExt cx="5503960" cy="5503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7319" y="-358905"/>
              <a:ext cx="5503960" cy="55039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315" y="3397430"/>
            <a:ext cx="1533395" cy="6116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6601" y="2831906"/>
            <a:ext cx="2544452" cy="6505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5177" y="308674"/>
            <a:ext cx="2713795" cy="2636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2135" y="1474878"/>
            <a:ext cx="3490423" cy="8158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7268" y="3007668"/>
            <a:ext cx="7540110" cy="1664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03175" y="5154989"/>
            <a:ext cx="4076190" cy="4076190"/>
            <a:chOff x="2103175" y="5154989"/>
            <a:chExt cx="4076190" cy="40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75" y="5154989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3688" y="5154989"/>
            <a:ext cx="4076190" cy="4076190"/>
            <a:chOff x="7063688" y="5154989"/>
            <a:chExt cx="4076190" cy="40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3688" y="5154989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4202" y="5129592"/>
            <a:ext cx="4076190" cy="4076190"/>
            <a:chOff x="12024202" y="5129592"/>
            <a:chExt cx="4076190" cy="40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4202" y="5129592"/>
              <a:ext cx="4076190" cy="40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7552" y="5878693"/>
            <a:ext cx="2969492" cy="2628783"/>
            <a:chOff x="12577552" y="5878693"/>
            <a:chExt cx="2969492" cy="26287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7552" y="5878693"/>
              <a:ext cx="2969492" cy="26287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8413" y="5650227"/>
            <a:ext cx="3085714" cy="3085714"/>
            <a:chOff x="2598413" y="5650227"/>
            <a:chExt cx="3085714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8413" y="5650227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96964" y="5791188"/>
            <a:ext cx="2867755" cy="2784422"/>
            <a:chOff x="7696964" y="5791188"/>
            <a:chExt cx="2867755" cy="2784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6964" y="5791188"/>
              <a:ext cx="2867755" cy="2784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2022-06-24T13:42:23Z</dcterms:created>
  <dcterms:modified xsi:type="dcterms:W3CDTF">2022-06-24T13:42:23Z</dcterms:modified>
</cp:coreProperties>
</file>